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3"/>
    <p:sldId id="261" r:id="rId4"/>
    <p:sldId id="257" r:id="rId5"/>
    <p:sldId id="265" r:id="rId6"/>
    <p:sldId id="262" r:id="rId7"/>
    <p:sldId id="260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660"/>
  </p:normalViewPr>
  <p:slideViewPr>
    <p:cSldViewPr snapToGrid="0">
      <p:cViewPr varScale="1">
        <p:scale>
          <a:sx n="69" d="100"/>
          <a:sy n="69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B076E-F31C-4959-AACC-066F9429C96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ECDF6-79B4-4C1B-9DDB-C25AA8B17BD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/>
              <a:t>AdventureIland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小组分工</a:t>
            </a:r>
            <a:endParaRPr lang="en-US" altLang="zh-CN" dirty="0"/>
          </a:p>
          <a:p>
            <a:r>
              <a:rPr lang="zh-CN" altLang="en-US" dirty="0"/>
              <a:t>肖尧：布局与功能</a:t>
            </a:r>
            <a:endParaRPr lang="en-US" altLang="zh-CN" dirty="0"/>
          </a:p>
          <a:p>
            <a:r>
              <a:rPr lang="zh-CN" altLang="en-US" dirty="0"/>
              <a:t>廖涔陈：素材与功能</a:t>
            </a:r>
            <a:endParaRPr lang="en-US" altLang="zh-CN" dirty="0"/>
          </a:p>
          <a:p>
            <a:r>
              <a:rPr lang="zh-CN" altLang="en-US" dirty="0"/>
              <a:t>闵娴有：界面与</a:t>
            </a:r>
            <a:r>
              <a:rPr lang="en-US" altLang="zh-CN" dirty="0" err="1"/>
              <a:t>c++</a:t>
            </a:r>
            <a:r>
              <a:rPr lang="zh-CN" altLang="en-US" dirty="0"/>
              <a:t>部分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游戏介绍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类似于超级马里奥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Player</a:t>
            </a:r>
            <a:r>
              <a:rPr lang="zh-CN" altLang="en-US" dirty="0"/>
              <a:t>支持左右移动和向上跳和吃金币 星星 ❀花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吃了花变身可无敌一次，撞了鱼，就变会原样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如果跳到坑里面也会死亡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可以撞砖，砖里面可以弹出花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                    </a:t>
            </a:r>
            <a:r>
              <a:rPr lang="zh-CN" altLang="en-US" dirty="0"/>
              <a:t>游戏原型布局图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38613" y="1182569"/>
            <a:ext cx="5801784" cy="435133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83" y="1191459"/>
            <a:ext cx="5803895" cy="43529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 dirty="0">
                <a:sym typeface="+mn-ea"/>
              </a:rPr>
              <a:t>游戏原型布局图</a:t>
            </a:r>
            <a:r>
              <a:rPr lang="x-none" altLang="zh-CN" dirty="0">
                <a:sym typeface="+mn-ea"/>
              </a:rPr>
              <a:t>2</a:t>
            </a:r>
            <a:br>
              <a:rPr lang="en-US" altLang="zh-CN" dirty="0">
                <a:sym typeface="+mn-ea"/>
              </a:rPr>
            </a:br>
            <a:endParaRPr lang="zh-CN" altLang="en-US"/>
          </a:p>
        </p:txBody>
      </p:sp>
      <p:pic>
        <p:nvPicPr>
          <p:cNvPr id="7" name="内容占位符 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94685" y="1825625"/>
            <a:ext cx="5801995" cy="43516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x-none" altLang="zh-CN" dirty="0"/>
              <a:t>1.总布局</a:t>
            </a:r>
            <a:endParaRPr lang="x-none" altLang="zh-CN" dirty="0"/>
          </a:p>
          <a:p>
            <a:pPr marL="514350" indent="-514350">
              <a:buAutoNum type="arabicPeriod"/>
            </a:pPr>
            <a:r>
              <a:rPr lang="zh-CN" altLang="en-US" dirty="0"/>
              <a:t>砖块，可以撞</a:t>
            </a:r>
            <a:endParaRPr lang="en-US" altLang="zh-CN" dirty="0"/>
          </a:p>
          <a:p>
            <a:pPr marL="514350" indent="-514350">
              <a:buAutoNum type="arabicPeriod"/>
            </a:pPr>
            <a:r>
              <a:rPr lang="zh-CN" altLang="en-US" dirty="0"/>
              <a:t>各种按钮的作用</a:t>
            </a:r>
            <a:endParaRPr lang="en-US" altLang="zh-CN" dirty="0"/>
          </a:p>
          <a:p>
            <a:pPr marL="514350" indent="-514350">
              <a:buAutoNum type="arabicPeriod"/>
            </a:pPr>
            <a:r>
              <a:rPr lang="zh-CN" altLang="en-US" dirty="0"/>
              <a:t>子弹，打死妖怪</a:t>
            </a:r>
            <a:endParaRPr lang="en-US" altLang="zh-CN" dirty="0"/>
          </a:p>
          <a:p>
            <a:pPr marL="514350" indent="-514350">
              <a:buAutoNum type="arabicPeriod"/>
            </a:pPr>
            <a:r>
              <a:rPr lang="zh-CN" altLang="en-US" dirty="0"/>
              <a:t>动</a:t>
            </a:r>
            <a:r>
              <a:rPr lang="en-US" altLang="zh-CN" dirty="0"/>
              <a:t>/</a:t>
            </a:r>
            <a:r>
              <a:rPr lang="zh-CN" altLang="en-US" dirty="0"/>
              <a:t>静态妖怪</a:t>
            </a:r>
            <a:endParaRPr lang="en-US" altLang="zh-CN" dirty="0"/>
          </a:p>
          <a:p>
            <a:pPr marL="514350" indent="-514350">
              <a:buAutoNum type="arabicPeriod"/>
            </a:pPr>
            <a:r>
              <a:rPr lang="zh-CN" altLang="en-US" dirty="0"/>
              <a:t>道具，吃花变身，吃金币有钱</a:t>
            </a:r>
            <a:endParaRPr lang="en-US" altLang="zh-CN" dirty="0"/>
          </a:p>
          <a:p>
            <a:pPr marL="514350" indent="-514350">
              <a:buAutoNum type="arabicPeriod"/>
            </a:pPr>
            <a:endParaRPr lang="en-US" altLang="zh-C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谢谢大家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218</Words>
  <Application>Kingsoft Office WPP</Application>
  <PresentationFormat>宽屏</PresentationFormat>
  <Paragraphs>36</Paragraphs>
  <Slides>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7" baseType="lpstr">
      <vt:lpstr>Office 主题​​</vt:lpstr>
      <vt:lpstr>AdventureIland </vt:lpstr>
      <vt:lpstr>游戏介绍</vt:lpstr>
      <vt:lpstr>                     游戏原型布局图 </vt:lpstr>
      <vt:lpstr>PowerPoint 演示文稿</vt:lpstr>
      <vt:lpstr>功能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AdventureIland</dc:title>
  <dc:creator>肖尧</dc:creator>
  <cp:lastModifiedBy>root</cp:lastModifiedBy>
  <cp:revision>8</cp:revision>
  <dcterms:created xsi:type="dcterms:W3CDTF">2017-06-30T08:23:49Z</dcterms:created>
  <dcterms:modified xsi:type="dcterms:W3CDTF">2017-06-30T08:23:49Z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2052-10.1.0.5707</vt:lpwstr>
  </property>
</Properties>
</file>

<file path=docProps/thumbnail.jpeg>
</file>